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70" r:id="rId3"/>
    <p:sldId id="271" r:id="rId4"/>
    <p:sldId id="259" r:id="rId5"/>
    <p:sldId id="260" r:id="rId6"/>
    <p:sldId id="261" r:id="rId7"/>
    <p:sldId id="262" r:id="rId8"/>
    <p:sldId id="266" r:id="rId9"/>
    <p:sldId id="264" r:id="rId10"/>
    <p:sldId id="268" r:id="rId11"/>
    <p:sldId id="274" r:id="rId12"/>
    <p:sldId id="273" r:id="rId13"/>
    <p:sldId id="265" r:id="rId14"/>
    <p:sldId id="267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Fira Code" panose="020B0809050000020004" pitchFamily="49" charset="0"/>
      <p:regular r:id="rId23"/>
      <p:bold r:id="rId24"/>
    </p:embeddedFont>
    <p:embeddedFont>
      <p:font typeface="Inter" panose="02000503000000020004" pitchFamily="2" charset="0"/>
      <p:regular r:id="rId25"/>
      <p:bold r:id="rId2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FF"/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DCA85-6CB5-4D5E-B716-32D91C10E3E5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2B8FD-E5F3-4002-B73A-4E9BF7B78E3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3980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5EF06F-8C78-840F-CA46-F6357D488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EEC805-7008-020A-BE9B-28F8E36D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ABA437-240E-E035-AB7C-FECD8178E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5F1A0A-617D-6C21-97C1-4E27E578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1CA9C2-0279-B425-9699-F33E72783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BDDDFB-B6CA-5AB6-9771-9D2CD593D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67D45E-5B3B-31DB-3B3F-C18C8AEA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F5BA69-A6CE-3E99-4113-9CB3EE3B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670277-81A4-E3BC-6520-140E8CDF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96AE6B-D4AD-2DCB-DD09-F2925FF6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701909-A5AB-8B14-4660-E7C00D9E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544372-4C53-2C64-F637-A420798F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D69431-E782-E24E-00A4-9A6E5BB1D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144904-1241-37D1-DB63-0E1CFDB1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F0644-9CAF-650B-25A6-96324ED6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F1E69E-622E-2A07-0185-944C6B9D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793D-AED8-1670-F380-767B98CC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76204-C6A8-61F9-31D0-CABB2F70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A51552-7D0D-3BD9-7F48-2B603450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BF8DEA9-DCF1-DBC0-030C-AE10DD6D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913810-BF6D-9149-0AF9-12549439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5F734-EF72-BFEC-EC0D-E351D957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37003F2-40FA-E1FF-C4C7-E6CEFCC2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C40279A-694F-B1D9-DF0C-1F11554A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282AC6D-0C88-7B31-64C4-38D41863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7330A42-F20D-5FB5-5002-677B5228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83716D-1152-E052-9E6C-1EED4A0D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C1AD58F-2B9F-DD2B-31B6-33A59F39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664939-5380-95E3-8534-CFB8091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212F318-5087-5B86-BBF2-4E43D39B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C05675-D4E2-45AF-F84F-E91453A8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7C798C-FE28-B490-F458-84968163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C5162F-6B6B-A8F5-DF7A-52CB4703B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70F6EC-A993-1EE6-F367-1FD87341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88E582-AC2B-D331-6A85-1AD952D9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15D3F6-0733-F4FA-A8DC-E8BC2D71F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D06FAA3-E165-DF64-E8FF-6638CFD2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BD34C9-B858-39A9-1894-76A7EC657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E714D-E34E-4196-B967-2C3DA3374A52}" type="datetimeFigureOut">
              <a:rPr lang="fr-CH" smtClean="0"/>
              <a:t>07.06.2024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4B85DC-5352-B0FD-EF29-FE2B43D1B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F79A5D-74E6-B4D3-95AD-18DA13092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AB6A7A4-BF53-F024-66BB-700C03D46CE7}"/>
              </a:ext>
            </a:extLst>
          </p:cNvPr>
          <p:cNvSpPr txBox="1"/>
          <p:nvPr/>
        </p:nvSpPr>
        <p:spPr>
          <a:xfrm>
            <a:off x="558800" y="2501881"/>
            <a:ext cx="83235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ruchers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infer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typeof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&gt;&gt;()</a:t>
            </a:r>
          </a:p>
          <a:p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})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3F02CB4-503C-3BEA-39BF-494531CAEEDC}"/>
              </a:ext>
            </a:extLst>
          </p:cNvPr>
          <p:cNvSpPr txBox="1"/>
          <p:nvPr/>
        </p:nvSpPr>
        <p:spPr>
          <a:xfrm>
            <a:off x="558800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</p:spTree>
    <p:extLst>
      <p:ext uri="{BB962C8B-B14F-4D97-AF65-F5344CB8AC3E}">
        <p14:creationId xmlns:p14="http://schemas.microsoft.com/office/powerpoint/2010/main" val="24807579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241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1AE2B66-734C-4034-E19E-FA0DACB2DF10}"/>
              </a:ext>
            </a:extLst>
          </p:cNvPr>
          <p:cNvSpPr txBox="1"/>
          <p:nvPr/>
        </p:nvSpPr>
        <p:spPr>
          <a:xfrm>
            <a:off x="5731933" y="2853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70FC2D3-89F2-1F65-AA2D-4DBC0A3EB1C1}"/>
              </a:ext>
            </a:extLst>
          </p:cNvPr>
          <p:cNvSpPr txBox="1"/>
          <p:nvPr/>
        </p:nvSpPr>
        <p:spPr>
          <a:xfrm>
            <a:off x="5326665" y="2458740"/>
            <a:ext cx="630653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[]&gt;()</a:t>
            </a:r>
          </a:p>
          <a:p>
            <a:b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</a:b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()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=&gt;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F71721-E8B2-F363-44A4-D2D551E4EF3B}"/>
              </a:ext>
            </a:extLst>
          </p:cNvPr>
          <p:cNvSpPr txBox="1"/>
          <p:nvPr/>
        </p:nvSpPr>
        <p:spPr>
          <a:xfrm>
            <a:off x="639030" y="3429000"/>
            <a:ext cx="2252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endParaRPr lang="fr-CH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4EBEA35-3B82-90F2-F358-2E825394E9D6}"/>
              </a:ext>
            </a:extLst>
          </p:cNvPr>
          <p:cNvSpPr txBox="1"/>
          <p:nvPr/>
        </p:nvSpPr>
        <p:spPr>
          <a:xfrm>
            <a:off x="558800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9893521-1D83-F6C8-49CF-C4412FDD4E8E}"/>
              </a:ext>
            </a:extLst>
          </p:cNvPr>
          <p:cNvSpPr txBox="1"/>
          <p:nvPr/>
        </p:nvSpPr>
        <p:spPr>
          <a:xfrm>
            <a:off x="5326665" y="1860540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</p:spTree>
    <p:extLst>
      <p:ext uri="{BB962C8B-B14F-4D97-AF65-F5344CB8AC3E}">
        <p14:creationId xmlns:p14="http://schemas.microsoft.com/office/powerpoint/2010/main" val="27124579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</p:spTree>
    <p:extLst>
      <p:ext uri="{BB962C8B-B14F-4D97-AF65-F5344CB8AC3E}">
        <p14:creationId xmlns:p14="http://schemas.microsoft.com/office/powerpoint/2010/main" val="28906035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</p:spTree>
    <p:extLst>
      <p:ext uri="{BB962C8B-B14F-4D97-AF65-F5344CB8AC3E}">
        <p14:creationId xmlns:p14="http://schemas.microsoft.com/office/powerpoint/2010/main" val="420277226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23663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  <a:endParaRPr lang="fr-CH" sz="2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457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5" y="339724"/>
            <a:ext cx="11075172" cy="588185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44C514E-7785-146E-08FB-6B04375C3099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6E9E2F-01B3-052B-AD5C-9EE7A23213AC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C43E11D-7023-41EC-8FDA-315F739BE0E0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4696EC8-8DE2-7E9B-BFD2-3804A1B45491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634C00E8-CFB4-BFC6-8AD8-2F3E9EEBD0A8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EED345C-77A5-EAEF-9658-9A6CE8395521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98988214-D0BE-B33E-63AA-CA59CB15D419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D3B8B3B6-7A74-96A4-B5FE-9C1F4A8769A7}"/>
              </a:ext>
            </a:extLst>
          </p:cNvPr>
          <p:cNvSpPr/>
          <p:nvPr/>
        </p:nvSpPr>
        <p:spPr>
          <a:xfrm>
            <a:off x="3322320" y="5038403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23555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2424008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1475740" y="2470174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3865495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1475740" y="3911661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1498600" y="5845833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5365" y="5799666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2850457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1972927" y="2896623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3307657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1972927" y="335382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313497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1972927" y="4359663"/>
            <a:ext cx="1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770697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1972927" y="481686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5120" y="5253316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1965306" y="5289031"/>
            <a:ext cx="2027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685472" y="1811867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1280487" y="2885674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1280487" y="2885674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1280487" y="4327160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1280487" y="4327160"/>
            <a:ext cx="266354" cy="6743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1280488" y="4327161"/>
            <a:ext cx="314633" cy="114046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1" y="1949874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1484204" y="1996040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D4D8E5-96B3-FC1C-4890-8B5E5DEC21E7}"/>
              </a:ext>
            </a:extLst>
          </p:cNvPr>
          <p:cNvSpPr txBox="1"/>
          <p:nvPr/>
        </p:nvSpPr>
        <p:spPr>
          <a:xfrm>
            <a:off x="6350001" y="2783427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77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endParaRPr lang="fr-CH" sz="2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C7FBE34-941C-AFFE-A2BA-A7D970C426DF}"/>
              </a:ext>
            </a:extLst>
          </p:cNvPr>
          <p:cNvSpPr txBox="1"/>
          <p:nvPr/>
        </p:nvSpPr>
        <p:spPr>
          <a:xfrm>
            <a:off x="6350001" y="3183537"/>
            <a:ext cx="2302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1 branche (main)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40D933-DB88-11DE-1DC4-6A5D1FF6CCF7}"/>
              </a:ext>
            </a:extLst>
          </p:cNvPr>
          <p:cNvSpPr txBox="1"/>
          <p:nvPr/>
        </p:nvSpPr>
        <p:spPr>
          <a:xfrm>
            <a:off x="6350001" y="3557718"/>
            <a:ext cx="4665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tous les jours avant les pauses</a:t>
            </a:r>
          </a:p>
        </p:txBody>
      </p: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Base de données</a:t>
            </a:r>
          </a:p>
        </p:txBody>
      </p:sp>
      <p:pic>
        <p:nvPicPr>
          <p:cNvPr id="10" name="Image 9" descr="Une image contenant Graphique, Police, graphisme, logo&#10;&#10;Description générée automatiquement">
            <a:extLst>
              <a:ext uri="{FF2B5EF4-FFF2-40B4-BE49-F238E27FC236}">
                <a16:creationId xmlns:a16="http://schemas.microsoft.com/office/drawing/2014/main" id="{6198E24F-8A66-AD26-500A-3D45311B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265" y="1082315"/>
            <a:ext cx="2167467" cy="1121664"/>
          </a:xfrm>
          <a:prstGeom prst="rect">
            <a:avLst/>
          </a:prstGeom>
        </p:spPr>
      </p:pic>
      <p:pic>
        <p:nvPicPr>
          <p:cNvPr id="12" name="Image 11" descr="Une image contenant embarcation, texte, transport, Voilier&#10;&#10;Description générée automatiquement">
            <a:extLst>
              <a:ext uri="{FF2B5EF4-FFF2-40B4-BE49-F238E27FC236}">
                <a16:creationId xmlns:a16="http://schemas.microsoft.com/office/drawing/2014/main" id="{12A591E0-1991-D7BE-C4BC-0DE605D73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734" y="932709"/>
            <a:ext cx="2311400" cy="127127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7A83EF7D-50EA-7F6C-5616-AD016E0F8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4268" y="2069273"/>
            <a:ext cx="6714065" cy="4348400"/>
          </a:xfrm>
          <a:prstGeom prst="rect">
            <a:avLst/>
          </a:prstGeom>
        </p:spPr>
      </p:pic>
      <p:pic>
        <p:nvPicPr>
          <p:cNvPr id="34" name="Image 33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1ABBAB2E-417B-A5A7-8FF9-EB9ECC1066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866" y="6127136"/>
            <a:ext cx="2300817" cy="58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6016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A3B486A3-070B-FC3B-6456-E2381CEEB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110" y="1119673"/>
            <a:ext cx="6004839" cy="558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8972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Frontend</a:t>
            </a:r>
          </a:p>
        </p:txBody>
      </p:sp>
      <p:pic>
        <p:nvPicPr>
          <p:cNvPr id="3" name="Image 2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C5D6C293-53A0-F9C3-A375-78030E8A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106" y="1170830"/>
            <a:ext cx="1360094" cy="1020070"/>
          </a:xfrm>
          <a:prstGeom prst="rect">
            <a:avLst/>
          </a:prstGeom>
        </p:spPr>
      </p:pic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B6017306-72EC-7268-647F-2606DBA991CB}"/>
              </a:ext>
            </a:extLst>
          </p:cNvPr>
          <p:cNvSpPr/>
          <p:nvPr/>
        </p:nvSpPr>
        <p:spPr>
          <a:xfrm>
            <a:off x="4511024" y="1772816"/>
            <a:ext cx="2972128" cy="451098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02184531-EA21-A268-099A-39E9C78280CD}"/>
              </a:ext>
            </a:extLst>
          </p:cNvPr>
          <p:cNvSpPr txBox="1"/>
          <p:nvPr/>
        </p:nvSpPr>
        <p:spPr>
          <a:xfrm>
            <a:off x="4721926" y="1956136"/>
            <a:ext cx="1567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&lt;script&gt;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&lt;/script&gt;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189F39F1-50A1-34C1-5693-44F9A0331E40}"/>
              </a:ext>
            </a:extLst>
          </p:cNvPr>
          <p:cNvSpPr txBox="1"/>
          <p:nvPr/>
        </p:nvSpPr>
        <p:spPr>
          <a:xfrm>
            <a:off x="4721926" y="3372874"/>
            <a:ext cx="1567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template</a:t>
            </a: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template</a:t>
            </a: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&gt;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C8E6086-F1C0-667A-7CC1-478816D592C6}"/>
              </a:ext>
            </a:extLst>
          </p:cNvPr>
          <p:cNvSpPr txBox="1"/>
          <p:nvPr/>
        </p:nvSpPr>
        <p:spPr>
          <a:xfrm>
            <a:off x="4721926" y="4834257"/>
            <a:ext cx="1567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&lt;style&gt;</a:t>
            </a:r>
          </a:p>
          <a:p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     …</a:t>
            </a:r>
          </a:p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&lt;/style&gt;</a:t>
            </a:r>
          </a:p>
        </p:txBody>
      </p:sp>
    </p:spTree>
    <p:extLst>
      <p:ext uri="{BB962C8B-B14F-4D97-AF65-F5344CB8AC3E}">
        <p14:creationId xmlns:p14="http://schemas.microsoft.com/office/powerpoint/2010/main" val="99891646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33883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891F86-D8F3-7A34-C341-9572BBABECF2}"/>
              </a:ext>
            </a:extLst>
          </p:cNvPr>
          <p:cNvSpPr txBox="1"/>
          <p:nvPr/>
        </p:nvSpPr>
        <p:spPr>
          <a:xfrm>
            <a:off x="6951132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594BDFF-1267-3ED5-863C-934FEDF637D4}"/>
              </a:ext>
            </a:extLst>
          </p:cNvPr>
          <p:cNvSpPr txBox="1"/>
          <p:nvPr/>
        </p:nvSpPr>
        <p:spPr>
          <a:xfrm>
            <a:off x="3462866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0513F5F-A483-B8C5-5FE2-C17D41210B7F}"/>
              </a:ext>
            </a:extLst>
          </p:cNvPr>
          <p:cNvSpPr txBox="1"/>
          <p:nvPr/>
        </p:nvSpPr>
        <p:spPr>
          <a:xfrm>
            <a:off x="5245100" y="5902114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9F45C70-067B-6139-FCFF-EB9EDCFC8659}"/>
              </a:ext>
            </a:extLst>
          </p:cNvPr>
          <p:cNvSpPr txBox="1"/>
          <p:nvPr/>
        </p:nvSpPr>
        <p:spPr>
          <a:xfrm>
            <a:off x="4351866" y="441135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84798" y="2869796"/>
            <a:ext cx="1625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</a:rPr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151844405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268</Words>
  <Application>Microsoft Office PowerPoint</Application>
  <PresentationFormat>Grand écran</PresentationFormat>
  <Paragraphs>94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Calibri Light</vt:lpstr>
      <vt:lpstr>Arial</vt:lpstr>
      <vt:lpstr>Inter</vt:lpstr>
      <vt:lpstr>Fira Code</vt:lpstr>
      <vt:lpstr>Calibri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7</cp:revision>
  <dcterms:created xsi:type="dcterms:W3CDTF">2024-06-06T11:19:42Z</dcterms:created>
  <dcterms:modified xsi:type="dcterms:W3CDTF">2024-06-07T07:35:58Z</dcterms:modified>
</cp:coreProperties>
</file>

<file path=docProps/thumbnail.jpeg>
</file>